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3" r:id="rId4"/>
    <p:sldId id="276" r:id="rId5"/>
    <p:sldId id="262" r:id="rId6"/>
    <p:sldId id="263" r:id="rId7"/>
    <p:sldId id="265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26B92E2-4F53-4DD5-AEDC-BDFFCB423745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120579E-D57B-48C0-8C1D-67D68A9BA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92E2-4F53-4DD5-AEDC-BDFFCB423745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579E-D57B-48C0-8C1D-67D68A9BA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92E2-4F53-4DD5-AEDC-BDFFCB423745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579E-D57B-48C0-8C1D-67D68A9BA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6B92E2-4F53-4DD5-AEDC-BDFFCB423745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120579E-D57B-48C0-8C1D-67D68A9BA4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26B92E2-4F53-4DD5-AEDC-BDFFCB423745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120579E-D57B-48C0-8C1D-67D68A9BA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92E2-4F53-4DD5-AEDC-BDFFCB423745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579E-D57B-48C0-8C1D-67D68A9BA4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92E2-4F53-4DD5-AEDC-BDFFCB423745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579E-D57B-48C0-8C1D-67D68A9BA4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6B92E2-4F53-4DD5-AEDC-BDFFCB423745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20579E-D57B-48C0-8C1D-67D68A9BA4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92E2-4F53-4DD5-AEDC-BDFFCB423745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579E-D57B-48C0-8C1D-67D68A9BA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6B92E2-4F53-4DD5-AEDC-BDFFCB423745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120579E-D57B-48C0-8C1D-67D68A9BA4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6B92E2-4F53-4DD5-AEDC-BDFFCB423745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20579E-D57B-48C0-8C1D-67D68A9BA4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26B92E2-4F53-4DD5-AEDC-BDFFCB423745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120579E-D57B-48C0-8C1D-67D68A9BA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692696"/>
            <a:ext cx="6172200" cy="25922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a typeface="Batang" pitchFamily="18" charset="-127"/>
              </a:rPr>
              <a:t>СОВМЕСТНАЯ ПАРТНЕРСКАЯ ДЕЯТЕЛЬНОСТЬ ВЗРОСЛОГО </a:t>
            </a:r>
            <a:br>
              <a:rPr lang="ru-RU" dirty="0" smtClean="0">
                <a:ea typeface="Batang" pitchFamily="18" charset="-127"/>
              </a:rPr>
            </a:br>
            <a:r>
              <a:rPr lang="ru-RU" dirty="0" smtClean="0">
                <a:ea typeface="Batang" pitchFamily="18" charset="-127"/>
              </a:rPr>
              <a:t>С ДЕТЬМИ ДОШКОЛЬНОГО ВОЗРАСТА</a:t>
            </a:r>
            <a:endParaRPr lang="ru-RU" dirty="0"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318448" cy="145001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</a:t>
            </a:r>
            <a:r>
              <a:rPr lang="ru-RU" dirty="0" smtClean="0"/>
              <a:t> Воспитатель: </a:t>
            </a:r>
            <a:r>
              <a:rPr lang="ru-RU" dirty="0" err="1" smtClean="0"/>
              <a:t>Кудзиева</a:t>
            </a:r>
            <a:r>
              <a:rPr lang="ru-RU" dirty="0" smtClean="0"/>
              <a:t> Римма </a:t>
            </a:r>
            <a:r>
              <a:rPr lang="ru-RU" dirty="0" err="1" smtClean="0"/>
              <a:t>Аузбиевна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7457256" cy="606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Актуальность партнерской                  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                           деятельности:</a:t>
            </a:r>
          </a:p>
          <a:p>
            <a:pPr>
              <a:buNone/>
            </a:pPr>
            <a:r>
              <a:rPr lang="ru-RU" dirty="0" smtClean="0"/>
              <a:t>    В связи с введением ФГОС дошкольного образования меняются подходы к организации деятельности в детском саду. Одним из ведущих видов деятельности становится совместная деятельность взрослого с ребенком, в которой педагог становится партнером.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Основные признаки совместной деятельности:</a:t>
            </a:r>
          </a:p>
          <a:p>
            <a:pPr>
              <a:buNone/>
            </a:pPr>
            <a:r>
              <a:rPr lang="ru-RU" dirty="0" smtClean="0"/>
              <a:t>   - наличие партнерской позиции взрослого  </a:t>
            </a:r>
          </a:p>
          <a:p>
            <a:pPr>
              <a:buNone/>
            </a:pPr>
            <a:r>
              <a:rPr lang="ru-RU" dirty="0" smtClean="0"/>
              <a:t>  - наличие партнерской формы организации деятельности</a:t>
            </a:r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Позиция воспитателя в разные моменты совместной деятельности: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Воспитатель всегда  приглашает детей к деятельности непринужденно: </a:t>
            </a:r>
          </a:p>
          <a:p>
            <a:pPr>
              <a:buNone/>
            </a:pPr>
            <a:endParaRPr lang="ru-RU" i="1" dirty="0" smtClean="0"/>
          </a:p>
          <a:p>
            <a:r>
              <a:rPr lang="ru-RU" i="1" dirty="0" smtClean="0"/>
              <a:t>Давайте сегодня …</a:t>
            </a:r>
          </a:p>
          <a:p>
            <a:pPr>
              <a:buNone/>
            </a:pPr>
            <a:endParaRPr lang="ru-RU" i="1" dirty="0" smtClean="0"/>
          </a:p>
          <a:p>
            <a:r>
              <a:rPr lang="ru-RU" i="1" dirty="0" smtClean="0"/>
              <a:t>Кто хочет устраивайтесь </a:t>
            </a:r>
          </a:p>
          <a:p>
            <a:pPr>
              <a:buNone/>
            </a:pPr>
            <a:r>
              <a:rPr lang="ru-RU" i="1" dirty="0" smtClean="0"/>
              <a:t>                         удобнее…</a:t>
            </a:r>
          </a:p>
          <a:p>
            <a:pPr>
              <a:buNone/>
            </a:pPr>
            <a:endParaRPr lang="ru-RU" i="1" dirty="0" smtClean="0"/>
          </a:p>
          <a:p>
            <a:r>
              <a:rPr lang="ru-RU" i="1" dirty="0" smtClean="0"/>
              <a:t>Кто хочет- присоединяйтесь…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E:\Users_Не_удалять\Main\Desktop\Фото фгос\20160516_112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060848"/>
            <a:ext cx="2808312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243408"/>
            <a:ext cx="7499176" cy="2434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Способы реализации партнерской деятельности: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Воспитатель-партнер предлагает свою идею или свой результат для детской критики.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Каждый ребенок работает в своем темпе и решает сам, закончил он работу или нет.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Партнерство не просто действие – это именно взаимодействие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E:\Users_Не_удалять\Main\Desktop\Фото фгос\20160516_112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4163" y="3717032"/>
            <a:ext cx="5475049" cy="2858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Партнерство взрослого с детьми предполагает: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Развитие потребности ребенка в соответствии с его возрастными возможностями в общении с взрослыми и сверстниками.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Развитие умения вступать в процесс общения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Развитие умения ориентироваться в партнерах и ситуациях общения.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Развитие умения соотносить средства вербального и невербального общения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560840" cy="32983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5013176"/>
            <a:ext cx="7241232" cy="1460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Становление умения согласовывать свои действия, мнения, установки с потребностями собеседников. </a:t>
            </a:r>
          </a:p>
          <a:p>
            <a:endParaRPr lang="ru-RU" dirty="0"/>
          </a:p>
        </p:txBody>
      </p:sp>
      <p:pic>
        <p:nvPicPr>
          <p:cNvPr id="2050" name="Picture 2" descr="E:\Users_Не_удалять\Main\Desktop\Фото фгос\20160229_104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56084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344816" cy="34423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5013176"/>
            <a:ext cx="7467600" cy="14607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Партнерство способствует лучшему взаимоотношению и взаимопониманию в процессе общения. 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73828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412776"/>
            <a:ext cx="6490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Спасибо за внимание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207</TotalTime>
  <Words>213</Words>
  <Application>Microsoft Office PowerPoint</Application>
  <PresentationFormat>Экран (4:3)</PresentationFormat>
  <Paragraphs>32</Paragraphs>
  <Slides>8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СОВМЕСТНАЯ ПАРТНЕРСКАЯ ДЕЯТЕЛЬНОСТЬ ВЗРОСЛОГО  С ДЕТЬМИ ДОШКОЛЬНОГО ВОЗРАСТА</vt:lpstr>
      <vt:lpstr> </vt:lpstr>
      <vt:lpstr>Позиция воспитателя в разные моменты совместной деятельности: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СОВМЕСТНАЯ ПАРТНЕРСКАЯ ДЕЯТЕЛБНОСТЬ ВЗРОСЛОГО  С ДЕТЬМИ ДОШКОЛЬНОГО ВОЗРАСТА</dc:title>
  <dc:creator>RePack by SPecialiST</dc:creator>
  <cp:lastModifiedBy>123</cp:lastModifiedBy>
  <cp:revision>31</cp:revision>
  <dcterms:created xsi:type="dcterms:W3CDTF">2016-05-16T11:53:15Z</dcterms:created>
  <dcterms:modified xsi:type="dcterms:W3CDTF">2019-12-02T20:12:17Z</dcterms:modified>
</cp:coreProperties>
</file>