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14AF-D76D-490F-BD32-EC6522A2A565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7582-26C2-4143-9C44-D0D78E356BFB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4A19-3A96-49AC-AC11-BADCAF7BB3D6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6881-CC77-414E-9AF1-3871A5C23151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8C29-7510-4F7A-9498-778AE7AB0930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C28-FFD9-4B7D-8C1F-29340F0CD92D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844824"/>
            <a:ext cx="6735692" cy="4227382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FFC000"/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РСО-Алания, </a:t>
            </a:r>
            <a:r>
              <a:rPr lang="ru-RU" sz="22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200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Ногир</a:t>
            </a:r>
            <a:r>
              <a:rPr lang="ru-RU" sz="2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r>
              <a:rPr lang="ru-RU" sz="2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«Детский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сад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№</a:t>
            </a:r>
            <a:r>
              <a:rPr lang="ru-RU" sz="2000" b="1" dirty="0"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12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  с. </a:t>
            </a:r>
            <a:r>
              <a:rPr lang="ru-RU" sz="2000" b="1" dirty="0" err="1" smtClean="0">
                <a:latin typeface="Georgia" pitchFamily="18" charset="0"/>
                <a:cs typeface="Times New Roman" pitchFamily="18" charset="0"/>
              </a:rPr>
              <a:t>Ногир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» Пригородного МО</a:t>
            </a:r>
            <a:endParaRPr lang="ru-RU" sz="2000" b="1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1071546"/>
            <a:ext cx="8072494" cy="540240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821655" cy="14401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ОБРАЗОВАТЕЛЬНАЯ ОБЛАСТЬ «ФИЗИЧЕСКОЕ РАЗВИТИЕ»: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61902" y="1391619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ОБРАЗОВАТЕЛЬНАЯ ОБЛАСТЬ </a:t>
            </a:r>
            <a:br>
              <a:rPr lang="ru-RU" sz="3200" b="1" dirty="0" smtClean="0"/>
            </a:br>
            <a:r>
              <a:rPr lang="ru-RU" sz="3200" b="1" dirty="0" smtClean="0"/>
              <a:t>«СОЦИАЛЬНО-КОММУНИКАТИВНОЕ РАЗВИТИЕ»: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ОБРАЗОВАТЕЛЬНАЯ ОБЛАСТЬ «ПОЗНАВАТЕЛЬНОЕ РАЗВИТИЕ»: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500174"/>
            <a:ext cx="8258198" cy="5025170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ОБРАЗОВАТЕЛЬНАЯ ОБЛАСТЬ </a:t>
            </a:r>
            <a:br>
              <a:rPr lang="ru-RU" sz="3200" b="1" dirty="0" smtClean="0"/>
            </a:br>
            <a:r>
              <a:rPr lang="ru-RU" sz="3200" b="1" dirty="0" smtClean="0"/>
              <a:t>«ХУДОЖЕСТВЕННО-ЭСТЕТИЧЕСКОЕ РАЗВИТИЕ»: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71480"/>
            <a:ext cx="8175852" cy="5214974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FFC000"/>
                </a:solidFill>
              </a:rPr>
              <a:t>Полное название: </a:t>
            </a:r>
            <a:r>
              <a:rPr lang="ru-RU" sz="2300" b="1" dirty="0" smtClean="0"/>
              <a:t>Основная образовательная программа дошкольной образовательной организации: муниципального бюджетного дошкольного образовательного учреждения </a:t>
            </a:r>
            <a:r>
              <a:rPr lang="ru-RU" sz="2300" b="1" dirty="0" smtClean="0"/>
              <a:t>«Детский </a:t>
            </a:r>
            <a:r>
              <a:rPr lang="ru-RU" sz="2300" b="1" dirty="0" smtClean="0"/>
              <a:t>сад </a:t>
            </a:r>
            <a:r>
              <a:rPr lang="ru-RU" sz="2300" b="1" dirty="0" smtClean="0"/>
              <a:t>№</a:t>
            </a:r>
            <a:r>
              <a:rPr lang="ru-RU" sz="2300" dirty="0" smtClean="0"/>
              <a:t>12 с. </a:t>
            </a:r>
            <a:r>
              <a:rPr lang="ru-RU" sz="2300" dirty="0" err="1" smtClean="0"/>
              <a:t>Ногир</a:t>
            </a:r>
            <a:r>
              <a:rPr lang="ru-RU" sz="2300" dirty="0" smtClean="0"/>
              <a:t>»</a:t>
            </a:r>
            <a:r>
              <a:rPr lang="ru-RU" sz="2300" b="1" dirty="0" smtClean="0"/>
              <a:t>.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dirty="0" smtClean="0">
                <a:solidFill>
                  <a:srgbClr val="FFC000"/>
                </a:solidFill>
              </a:rPr>
              <a:t>Сокращённое название: </a:t>
            </a:r>
            <a:br>
              <a:rPr lang="ru-RU" sz="2300" dirty="0" smtClean="0">
                <a:solidFill>
                  <a:srgbClr val="FFC000"/>
                </a:solidFill>
              </a:rPr>
            </a:br>
            <a:r>
              <a:rPr lang="ru-RU" sz="2300" b="1" dirty="0" smtClean="0"/>
              <a:t>ООП ДОО </a:t>
            </a:r>
            <a:br>
              <a:rPr lang="ru-RU" sz="2300" b="1" dirty="0" smtClean="0"/>
            </a:br>
            <a:r>
              <a:rPr lang="ru-RU" sz="2300" dirty="0" smtClean="0">
                <a:solidFill>
                  <a:srgbClr val="FFC000"/>
                </a:solidFill>
              </a:rPr>
              <a:t>Срок реализации: </a:t>
            </a:r>
            <a:br>
              <a:rPr lang="ru-RU" sz="2300" dirty="0" smtClean="0">
                <a:solidFill>
                  <a:srgbClr val="FFC000"/>
                </a:solidFill>
              </a:rPr>
            </a:br>
            <a:r>
              <a:rPr lang="ru-RU" sz="2300" b="1" dirty="0" smtClean="0"/>
              <a:t>2019-2024гг</a:t>
            </a:r>
            <a:r>
              <a:rPr lang="ru-RU" sz="2300" b="1" dirty="0" smtClean="0"/>
              <a:t>.</a:t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2 до 7 лет.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16632"/>
            <a:ext cx="6512511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почтовый адрес основного здания:</a:t>
            </a:r>
            <a:r>
              <a:rPr lang="ru-RU" dirty="0" smtClean="0"/>
              <a:t> </a:t>
            </a:r>
            <a:r>
              <a:rPr lang="ru-RU" dirty="0" smtClean="0"/>
              <a:t>362021, </a:t>
            </a:r>
            <a:r>
              <a:rPr lang="ru-RU" dirty="0" smtClean="0"/>
              <a:t>РСО-Алания г. </a:t>
            </a:r>
            <a:r>
              <a:rPr lang="ru-RU" dirty="0" smtClean="0"/>
              <a:t>Пригородный район с. </a:t>
            </a:r>
            <a:r>
              <a:rPr lang="ru-RU" dirty="0" err="1" smtClean="0"/>
              <a:t>Ногир</a:t>
            </a:r>
            <a:endParaRPr lang="ru-RU" dirty="0" smtClean="0"/>
          </a:p>
          <a:p>
            <a:pPr algn="just"/>
            <a:r>
              <a:rPr lang="ru-RU" dirty="0" smtClean="0"/>
              <a:t>Ул. Ромашки, 86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 (8672) </a:t>
            </a:r>
            <a:r>
              <a:rPr lang="ru-RU" dirty="0" smtClean="0"/>
              <a:t>69-02-50</a:t>
            </a:r>
            <a:endParaRPr lang="ru-RU" dirty="0"/>
          </a:p>
          <a:p>
            <a:pPr algn="just">
              <a:buNone/>
            </a:pPr>
            <a:r>
              <a:rPr lang="en-US" b="1" dirty="0" smtClean="0"/>
              <a:t>E-mail</a:t>
            </a:r>
            <a:r>
              <a:rPr lang="ru-RU" b="1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detsckiisad122012@yandex.ru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smtClean="0"/>
              <a:t>Информационный сайт ДОУ: </a:t>
            </a:r>
            <a:r>
              <a:rPr lang="en-US" u="sng" dirty="0" smtClean="0">
                <a:solidFill>
                  <a:srgbClr val="FF0000"/>
                </a:solidFill>
              </a:rPr>
              <a:t>http</a:t>
            </a:r>
            <a:r>
              <a:rPr lang="ru-RU" u="sng" dirty="0" smtClean="0">
                <a:solidFill>
                  <a:srgbClr val="FF0000"/>
                </a:solidFill>
              </a:rPr>
              <a:t>://</a:t>
            </a:r>
            <a:r>
              <a:rPr lang="en-US" u="sng" dirty="0" smtClean="0">
                <a:solidFill>
                  <a:srgbClr val="FF0000"/>
                </a:solidFill>
              </a:rPr>
              <a:t>nogir12.irdou.ru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b="1" smtClean="0"/>
              <a:t>   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Образовательная программа разработана на основе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МОиН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РФ № 1155 от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Н.Е.Вераксы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, Т.С.Комаровой, М.А.Васильевой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-214346" y="1214422"/>
            <a:ext cx="8501122" cy="5373818"/>
          </a:xfrm>
        </p:spPr>
        <p:txBody>
          <a:bodyPr>
            <a:normAutofit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1357298"/>
            <a:ext cx="7500990" cy="521497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>Целевые ориентиры образования в младенческом и раннем возрасте</a:t>
            </a:r>
            <a:r>
              <a:rPr lang="ru-RU" b="1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1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1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100" b="1" dirty="0" smtClean="0"/>
              <a:t> </a:t>
            </a:r>
            <a:r>
              <a:rPr lang="ru-RU" sz="11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1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100" b="1" dirty="0" smtClean="0"/>
              <a:t> </a:t>
            </a:r>
            <a:r>
              <a:rPr lang="ru-RU" sz="11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1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1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1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1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1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633</TotalTime>
  <Words>2433</Words>
  <Application>Microsoft Office PowerPoint</Application>
  <PresentationFormat>Экран (4:3)</PresentationFormat>
  <Paragraphs>227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   Краткая презентация основной образовательной программы дошкольного образования  РСО-Алания, с. Ногир 2019 год </vt:lpstr>
      <vt:lpstr>Полное название: Основная образовательная программа дошкольной образовательной организации: муниципального бюджетного дошкольного образовательного учреждения «Детский сад №12 с. Ногир».  Сокращённое название:  ООП ДОО  Срок реализации:  2019-2024гг. Ориентирована на детей в возрасте от 2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123</cp:lastModifiedBy>
  <cp:revision>130</cp:revision>
  <dcterms:created xsi:type="dcterms:W3CDTF">2013-12-24T12:41:12Z</dcterms:created>
  <dcterms:modified xsi:type="dcterms:W3CDTF">2019-11-25T19:47:20Z</dcterms:modified>
</cp:coreProperties>
</file>